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49E9"/>
    <a:srgbClr val="FAF517"/>
    <a:srgbClr val="8BF616"/>
    <a:srgbClr val="E99923"/>
    <a:srgbClr val="E2EC20"/>
    <a:srgbClr val="F715F2"/>
    <a:srgbClr val="14C2F8"/>
    <a:srgbClr val="F71A15"/>
    <a:srgbClr val="DEFA12"/>
    <a:srgbClr val="31F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1" autoAdjust="0"/>
  </p:normalViewPr>
  <p:slideViewPr>
    <p:cSldViewPr>
      <p:cViewPr>
        <p:scale>
          <a:sx n="63" d="100"/>
          <a:sy n="63" d="100"/>
        </p:scale>
        <p:origin x="-994" y="-5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68CDA-9807-4966-85C7-D93F50755D5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D1B60-1111-46BE-B410-528B1C90B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5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0D1B60-1111-46BE-B410-528B1C90B2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6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1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4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75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1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03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21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9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40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0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2413" y="5157192"/>
            <a:ext cx="7772400" cy="1470025"/>
          </a:xfrm>
        </p:spPr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G</a:t>
            </a:r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REED</a:t>
            </a:r>
            <a:r>
              <a:rPr lang="en-US" altLang="ko-KR" dirty="0">
                <a:latin typeface="MD아트체" pitchFamily="18" charset="-127"/>
                <a:ea typeface="MD아트체" pitchFamily="18" charset="-127"/>
              </a:rPr>
              <a:t>Y</a:t>
            </a:r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 </a:t>
            </a:r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GAYCE</a:t>
            </a:r>
            <a:r>
              <a:rPr lang="en-US" altLang="ko-KR" sz="1100" dirty="0" smtClean="0">
                <a:latin typeface="MD아트체" pitchFamily="18" charset="-127"/>
                <a:ea typeface="MD아트체" pitchFamily="18" charset="-127"/>
              </a:rPr>
              <a:t>      </a:t>
            </a:r>
            <a:r>
              <a:rPr lang="en-US" altLang="ko-KR" sz="1100" dirty="0" smtClean="0">
                <a:latin typeface="MD아트체" pitchFamily="18" charset="-127"/>
                <a:ea typeface="MD아트체" pitchFamily="18" charset="-127"/>
              </a:rPr>
              <a:t>- 20146857</a:t>
            </a:r>
            <a:r>
              <a:rPr lang="ko-KR" altLang="en-US" sz="1100" dirty="0" smtClean="0">
                <a:latin typeface="MD아트체" pitchFamily="18" charset="-127"/>
                <a:ea typeface="MD아트체" pitchFamily="18" charset="-127"/>
              </a:rPr>
              <a:t>조호영 </a:t>
            </a:r>
            <a:r>
              <a:rPr lang="en-US" altLang="ko-KR" sz="1100" dirty="0" smtClean="0">
                <a:latin typeface="MD아트체" pitchFamily="18" charset="-127"/>
                <a:ea typeface="MD아트체" pitchFamily="18" charset="-127"/>
              </a:rPr>
              <a:t>-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20" y="0"/>
            <a:ext cx="54006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When Clear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userI\Desktop\클리어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128" y="1524412"/>
            <a:ext cx="9267481" cy="52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65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When Clear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userI\Desktop\클리어마다 게이트가열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" y="1562978"/>
            <a:ext cx="9130612" cy="51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7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8241" y="-47982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Chapter 4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C:\Users\userI\Desktop\챕터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732" y="1600110"/>
            <a:ext cx="9308732" cy="524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3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8241" y="-47982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Chapter 5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userI\Desktop\챕터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904" y="1629374"/>
            <a:ext cx="9230624" cy="52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8241" y="-47982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Chapter 6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userI\Desktop\챕터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146" y="1651858"/>
            <a:ext cx="9222221" cy="519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26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8241" y="-47982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When Clear All Chapters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userI\Desktop\모두 클리어하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741084"/>
            <a:ext cx="9441390" cy="53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44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8241" y="-47982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Ending Scene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 descr="C:\Users\userI\Desktop\GETTRESU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69" y="1616418"/>
            <a:ext cx="9228451" cy="52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1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8241" y="-47982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074" y="170080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Thank you :)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pic>
        <p:nvPicPr>
          <p:cNvPr id="15362" name="Picture 2" descr="C:\Users\userI\Desktop\Image Source\F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9" y="476672"/>
            <a:ext cx="4261370" cy="60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00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5496" y="692696"/>
            <a:ext cx="9361040" cy="5433467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MD아트체" pitchFamily="18" charset="-127"/>
                <a:ea typeface="MD아트체" pitchFamily="18" charset="-127"/>
              </a:rPr>
              <a:t>Concept </a:t>
            </a:r>
            <a:r>
              <a:rPr lang="en-US" altLang="ko-KR" sz="3600" dirty="0" err="1" smtClean="0">
                <a:latin typeface="MD아트체" pitchFamily="18" charset="-127"/>
                <a:ea typeface="MD아트체" pitchFamily="18" charset="-127"/>
              </a:rPr>
              <a:t>KeyWord</a:t>
            </a:r>
            <a:r>
              <a:rPr lang="en-US" altLang="ko-KR" sz="3600" dirty="0" smtClean="0">
                <a:latin typeface="MD아트체" pitchFamily="18" charset="-127"/>
                <a:ea typeface="MD아트체" pitchFamily="18" charset="-127"/>
              </a:rPr>
              <a:t> :</a:t>
            </a:r>
            <a:r>
              <a:rPr lang="en-US" altLang="ko-KR" sz="3600" dirty="0" err="1" smtClean="0">
                <a:latin typeface="MD아트체" pitchFamily="18" charset="-127"/>
                <a:ea typeface="MD아트체" pitchFamily="18" charset="-127"/>
              </a:rPr>
              <a:t>Pattern,Run</a:t>
            </a:r>
            <a:endParaRPr lang="en-US" altLang="ko-KR" sz="3600" dirty="0" smtClean="0">
              <a:latin typeface="MD아트체" pitchFamily="18" charset="-127"/>
              <a:ea typeface="MD아트체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MD아트체" pitchFamily="18" charset="-127"/>
              <a:ea typeface="MD아트체" pitchFamily="18" charset="-127"/>
            </a:endParaRPr>
          </a:p>
          <a:p>
            <a:r>
              <a:rPr lang="en-US" altLang="ko-KR" sz="3600" dirty="0" smtClean="0">
                <a:latin typeface="MD아트체" pitchFamily="18" charset="-127"/>
                <a:ea typeface="MD아트체" pitchFamily="18" charset="-127"/>
              </a:rPr>
              <a:t>Table of </a:t>
            </a:r>
            <a:r>
              <a:rPr lang="en-US" altLang="ko-KR" sz="3600" dirty="0" smtClean="0">
                <a:latin typeface="MD아트체" pitchFamily="18" charset="-127"/>
                <a:ea typeface="MD아트체" pitchFamily="18" charset="-127"/>
              </a:rPr>
              <a:t>Scenes</a:t>
            </a:r>
          </a:p>
          <a:p>
            <a:r>
              <a:rPr lang="en-US" altLang="ko-KR" sz="2800" dirty="0" smtClean="0">
                <a:latin typeface="MD아트체" pitchFamily="18" charset="-127"/>
                <a:ea typeface="MD아트체" pitchFamily="18" charset="-127"/>
              </a:rPr>
              <a:t>  </a:t>
            </a:r>
            <a:r>
              <a:rPr lang="en-US" altLang="ko-KR" sz="2800" dirty="0" smtClean="0">
                <a:latin typeface="MD아트체" pitchFamily="18" charset="-127"/>
                <a:ea typeface="MD아트체" pitchFamily="18" charset="-127"/>
              </a:rPr>
              <a:t>* Main</a:t>
            </a:r>
          </a:p>
          <a:p>
            <a:pPr marL="0" indent="0">
              <a:buNone/>
            </a:pPr>
            <a:r>
              <a:rPr lang="en-US" altLang="ko-KR" sz="2800" dirty="0">
                <a:latin typeface="MD아트체" pitchFamily="18" charset="-127"/>
                <a:ea typeface="MD아트체" pitchFamily="18" charset="-127"/>
              </a:rPr>
              <a:t> </a:t>
            </a:r>
            <a:r>
              <a:rPr lang="en-US" altLang="ko-KR" sz="2800" dirty="0" smtClean="0">
                <a:latin typeface="MD아트체" pitchFamily="18" charset="-127"/>
                <a:ea typeface="MD아트체" pitchFamily="18" charset="-127"/>
              </a:rPr>
              <a:t>   * Select </a:t>
            </a:r>
            <a:r>
              <a:rPr lang="en-US" altLang="ko-KR" sz="2800" dirty="0" smtClean="0">
                <a:latin typeface="MD아트체" pitchFamily="18" charset="-127"/>
                <a:ea typeface="MD아트체" pitchFamily="18" charset="-127"/>
              </a:rPr>
              <a:t>Chapter(6 Chapters)</a:t>
            </a:r>
            <a:endParaRPr lang="en-US" altLang="ko-KR" sz="2800" dirty="0" smtClean="0">
              <a:latin typeface="MD아트체" pitchFamily="18" charset="-127"/>
              <a:ea typeface="MD아트체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MD아트체" pitchFamily="18" charset="-127"/>
                <a:ea typeface="MD아트체" pitchFamily="18" charset="-127"/>
              </a:rPr>
              <a:t> </a:t>
            </a:r>
            <a:r>
              <a:rPr lang="en-US" altLang="ko-KR" sz="2800" dirty="0" smtClean="0">
                <a:latin typeface="MD아트체" pitchFamily="18" charset="-127"/>
                <a:ea typeface="MD아트체" pitchFamily="18" charset="-127"/>
              </a:rPr>
              <a:t>   * Ground Exploding Many Bombs ( play 	scene)  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MD아트체" pitchFamily="18" charset="-127"/>
                <a:ea typeface="MD아트체" pitchFamily="18" charset="-127"/>
              </a:rPr>
              <a:t>    * Scene displayed when stage end</a:t>
            </a:r>
            <a:r>
              <a:rPr lang="en-US" altLang="ko-KR" sz="2800" dirty="0" smtClean="0">
                <a:latin typeface="MD아트체" pitchFamily="18" charset="-127"/>
                <a:ea typeface="MD아트체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MD아트체" pitchFamily="18" charset="-127"/>
                <a:ea typeface="MD아트체" pitchFamily="18" charset="-127"/>
              </a:rPr>
              <a:t>    * Final Scene</a:t>
            </a:r>
            <a:endParaRPr lang="ko-KR" altLang="en-US" sz="2800" dirty="0">
              <a:latin typeface="MD아트체" pitchFamily="18" charset="-127"/>
              <a:ea typeface="MD아트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8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Main Scene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userI\Desktop\메인화면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4" y="1552568"/>
            <a:ext cx="8863814" cy="50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1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Story Scene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64" name="Picture 16" descr="C:\Users\userI\Desktop\스토리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5" y="1616616"/>
            <a:ext cx="8940249" cy="50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0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Chapter Scene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userI\Desktop\챕터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" y="1541958"/>
            <a:ext cx="9205210" cy="518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4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Get Treasure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userI\Desktop\진입불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9" y="1582168"/>
            <a:ext cx="9062507" cy="51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Chapter 1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userI\Desktop\챕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070" y="1662794"/>
            <a:ext cx="9351366" cy="526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5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Chapter 2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userI\Desktop\챕터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67" y="1667022"/>
            <a:ext cx="9336360" cy="526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1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3387" y="0"/>
            <a:ext cx="9144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5000"/>
            </a:schemeClr>
          </a:solidFill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MD아트체" pitchFamily="18" charset="-127"/>
                <a:ea typeface="MD아트체" pitchFamily="18" charset="-127"/>
              </a:rPr>
              <a:t>Chapter 3</a:t>
            </a:r>
            <a:endParaRPr lang="ko-KR" altLang="en-US" dirty="0">
              <a:latin typeface="MD아트체" pitchFamily="18" charset="-127"/>
              <a:ea typeface="MD아트체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043608" y="371703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3528" y="314096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Pad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419872" y="4135718"/>
            <a:ext cx="5544616" cy="162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4638329"/>
            <a:ext cx="5544616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915816" y="4135718"/>
            <a:ext cx="504056" cy="229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987824" y="4509120"/>
            <a:ext cx="432048" cy="2012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7744" y="421672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Wall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627784" y="3429000"/>
            <a:ext cx="36004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7844" y="3140968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Player</a:t>
            </a:r>
            <a:endParaRPr lang="ko-KR" altLang="en-US" dirty="0"/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950185" y="4599272"/>
            <a:ext cx="899815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2040" y="53012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Ground</a:t>
            </a:r>
          </a:p>
          <a:p>
            <a:r>
              <a:rPr lang="en-US" altLang="ko-KR" dirty="0" smtClean="0"/>
              <a:t>exploding bombs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userI\Desktop\챕터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60" y="1623436"/>
            <a:ext cx="9203546" cy="51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2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162</Words>
  <Application>Microsoft Office PowerPoint</Application>
  <PresentationFormat>화면 슬라이드 쇼(4:3)</PresentationFormat>
  <Paragraphs>95</Paragraphs>
  <Slides>17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GREEDY GAYCE      - 20146857조호영 -</vt:lpstr>
      <vt:lpstr>PowerPoint 프레젠테이션</vt:lpstr>
      <vt:lpstr>Main Scene</vt:lpstr>
      <vt:lpstr>Story Scene</vt:lpstr>
      <vt:lpstr>Chapter Scene</vt:lpstr>
      <vt:lpstr>Get Treasure</vt:lpstr>
      <vt:lpstr>Chapter 1</vt:lpstr>
      <vt:lpstr>Chapter 2</vt:lpstr>
      <vt:lpstr>Chapter 3</vt:lpstr>
      <vt:lpstr>When Clear</vt:lpstr>
      <vt:lpstr>When Clear</vt:lpstr>
      <vt:lpstr>Chapter 4</vt:lpstr>
      <vt:lpstr>Chapter 5</vt:lpstr>
      <vt:lpstr>Chapter 6</vt:lpstr>
      <vt:lpstr>When Clear All Chapters</vt:lpstr>
      <vt:lpstr>Ending Scene</vt:lpstr>
      <vt:lpstr>Thank you :)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userI</cp:lastModifiedBy>
  <cp:revision>11</cp:revision>
  <dcterms:created xsi:type="dcterms:W3CDTF">2006-10-05T04:04:58Z</dcterms:created>
  <dcterms:modified xsi:type="dcterms:W3CDTF">2018-04-26T12:58:42Z</dcterms:modified>
</cp:coreProperties>
</file>